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61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5C4CE-EDC8-4885-8D1E-DA904B058D0C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F638B-E558-4012-9580-6B3F80414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F638B-E558-4012-9580-6B3F80414F6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F638B-E558-4012-9580-6B3F80414F6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F638B-E558-4012-9580-6B3F80414F63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F638B-E558-4012-9580-6B3F80414F63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F638B-E558-4012-9580-6B3F80414F6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B84B4-3295-42EF-A005-D543E5B273C3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32F70-C6B6-4D2C-A673-94544073E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3571868" y="1142984"/>
            <a:ext cx="2286017" cy="3810000"/>
            <a:chOff x="228600" y="228600"/>
            <a:chExt cx="2451118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25968"/>
              <a:ext cx="2374918" cy="8260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latin typeface="Book Antiqua" pitchFamily="18" charset="0"/>
                </a:rPr>
                <a:t>Name </a:t>
              </a:r>
              <a:r>
                <a:rPr lang="en-US" sz="1100" b="1" dirty="0" smtClean="0">
                  <a:latin typeface="Book Antiqua" pitchFamily="18" charset="0"/>
                </a:rPr>
                <a:t>: </a:t>
              </a:r>
              <a:r>
                <a:rPr lang="en-US" sz="1100" b="1" dirty="0" smtClean="0"/>
                <a:t> ABHIJIT RAJENDRA AKHANDE </a:t>
              </a:r>
              <a:endParaRPr lang="en-US" sz="1100" b="1" dirty="0">
                <a:latin typeface="Book Antiqua" pitchFamily="18" charset="0"/>
              </a:endParaRPr>
            </a:p>
            <a:p>
              <a:pPr eaLnBrk="1" hangingPunct="1"/>
              <a:r>
                <a:rPr lang="en-US" sz="1100" b="1" dirty="0">
                  <a:latin typeface="Book Antiqua" pitchFamily="18" charset="0"/>
                </a:rPr>
                <a:t>PG-DAC </a:t>
              </a:r>
              <a:r>
                <a:rPr lang="en-US" sz="1100" b="1" dirty="0" smtClean="0">
                  <a:latin typeface="Book Antiqua" pitchFamily="18" charset="0"/>
                </a:rPr>
                <a:t>February-25 </a:t>
              </a:r>
              <a:r>
                <a:rPr lang="en-US" sz="1100" b="1" dirty="0">
                  <a:latin typeface="Book Antiqua" pitchFamily="18" charset="0"/>
                </a:rPr>
                <a:t>Batch</a:t>
              </a:r>
            </a:p>
            <a:p>
              <a:r>
                <a:rPr lang="en-US" sz="1100" b="1" dirty="0">
                  <a:latin typeface="Book Antiqua" pitchFamily="18" charset="0"/>
                </a:rPr>
                <a:t>PRN No </a:t>
              </a:r>
              <a:r>
                <a:rPr lang="en-US" sz="1100" b="1" dirty="0" smtClean="0">
                  <a:latin typeface="Book Antiqua" pitchFamily="18" charset="0"/>
                </a:rPr>
                <a:t>: 250243120002</a:t>
              </a:r>
              <a:endParaRPr lang="en-US" sz="1100" b="1" dirty="0">
                <a:latin typeface="Book Antiqua" pitchFamily="18" charset="0"/>
              </a:endParaRPr>
            </a:p>
            <a:p>
              <a:r>
                <a:rPr lang="en-US" sz="1100" b="1" dirty="0">
                  <a:latin typeface="Book Antiqua" pitchFamily="18" charset="0"/>
                </a:rPr>
                <a:t>Blood Group</a:t>
              </a:r>
              <a:r>
                <a:rPr lang="en-US" sz="1100" b="1" dirty="0" smtClean="0">
                  <a:latin typeface="Book Antiqua" pitchFamily="18" charset="0"/>
                </a:rPr>
                <a:t>: O</a:t>
              </a:r>
              <a:r>
                <a:rPr lang="en-US" sz="1100" b="1" dirty="0" smtClean="0"/>
                <a:t> + </a:t>
              </a:r>
              <a:endParaRPr lang="en-US" sz="11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2009764"/>
              <a:ext cx="2209800" cy="8260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100" b="1" dirty="0" smtClean="0">
                  <a:latin typeface="Book Antiqua" pitchFamily="18" charset="0"/>
                </a:rPr>
                <a:t>Name : </a:t>
              </a:r>
              <a:r>
                <a:rPr lang="en-US" sz="1100" b="1" dirty="0" smtClean="0"/>
                <a:t>ABHISHEK ANAND </a:t>
              </a:r>
              <a:endParaRPr lang="en-US" sz="1100" b="1" dirty="0">
                <a:latin typeface="Book Antiqua" pitchFamily="18" charset="0"/>
              </a:endParaRPr>
            </a:p>
            <a:p>
              <a:pPr eaLnBrk="1" hangingPunct="1"/>
              <a:r>
                <a:rPr lang="en-US" sz="1100" b="1" dirty="0">
                  <a:latin typeface="Book Antiqua" pitchFamily="18" charset="0"/>
                </a:rPr>
                <a:t>PG-DAC </a:t>
              </a:r>
              <a:r>
                <a:rPr lang="en-US" sz="1100" b="1" dirty="0" smtClean="0">
                  <a:latin typeface="Book Antiqua" pitchFamily="18" charset="0"/>
                </a:rPr>
                <a:t>February-25 </a:t>
              </a:r>
              <a:r>
                <a:rPr lang="en-US" sz="1100" b="1" dirty="0">
                  <a:latin typeface="Book Antiqua" pitchFamily="18" charset="0"/>
                </a:rPr>
                <a:t>Batch</a:t>
              </a:r>
            </a:p>
            <a:p>
              <a:r>
                <a:rPr lang="en-US" sz="1100" b="1" dirty="0">
                  <a:latin typeface="Book Antiqua" pitchFamily="18" charset="0"/>
                </a:rPr>
                <a:t>PRN No </a:t>
              </a:r>
              <a:r>
                <a:rPr lang="en-US" sz="1100" b="1" dirty="0" smtClean="0">
                  <a:latin typeface="Book Antiqua" pitchFamily="18" charset="0"/>
                </a:rPr>
                <a:t>: 250243120003 Blood </a:t>
              </a:r>
              <a:r>
                <a:rPr lang="en-US" sz="1100" b="1" dirty="0">
                  <a:latin typeface="Book Antiqua" pitchFamily="18" charset="0"/>
                </a:rPr>
                <a:t>Group</a:t>
              </a:r>
              <a:r>
                <a:rPr lang="en-US" sz="1100" b="1" dirty="0" smtClean="0">
                  <a:latin typeface="Book Antiqua" pitchFamily="18" charset="0"/>
                </a:rPr>
                <a:t>: O</a:t>
              </a:r>
              <a:r>
                <a:rPr lang="en-US" sz="1100" b="1" dirty="0" smtClean="0"/>
                <a:t> + </a:t>
              </a:r>
              <a:endParaRPr lang="en-US" sz="1100" b="1" dirty="0" smtClean="0">
                <a:latin typeface="Book Antiqua" pitchFamily="18" charset="0"/>
              </a:endParaRPr>
            </a:p>
            <a:p>
              <a:pPr eaLnBrk="1" hangingPunct="1"/>
              <a:endParaRPr lang="en-US" sz="11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431913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2009764"/>
              <a:ext cx="2374900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100" b="1" dirty="0" smtClean="0">
                  <a:latin typeface="Book Antiqua" pitchFamily="18" charset="0"/>
                </a:rPr>
                <a:t>Name</a:t>
              </a:r>
              <a:r>
                <a:rPr lang="en-US" sz="1100" dirty="0" smtClean="0">
                  <a:latin typeface="Book Antiqua" pitchFamily="18" charset="0"/>
                </a:rPr>
                <a:t>: </a:t>
              </a:r>
              <a:r>
                <a:rPr lang="en-US" sz="1100" b="1" dirty="0" smtClean="0"/>
                <a:t>ABHAY YADAV </a:t>
              </a:r>
              <a:endParaRPr lang="en-US" sz="1100" b="1" dirty="0">
                <a:latin typeface="Book Antiqua" pitchFamily="18" charset="0"/>
              </a:endParaRPr>
            </a:p>
            <a:p>
              <a:pPr eaLnBrk="1" hangingPunct="1"/>
              <a:r>
                <a:rPr lang="en-US" sz="1100" b="1" dirty="0">
                  <a:latin typeface="Book Antiqua" pitchFamily="18" charset="0"/>
                </a:rPr>
                <a:t>PG-DAC </a:t>
              </a:r>
              <a:r>
                <a:rPr lang="en-US" sz="1100" b="1" dirty="0" smtClean="0">
                  <a:latin typeface="Book Antiqua" pitchFamily="18" charset="0"/>
                </a:rPr>
                <a:t>February-25 Batch</a:t>
              </a:r>
              <a:endParaRPr lang="en-US" sz="1100" b="1" dirty="0">
                <a:latin typeface="Book Antiqua" pitchFamily="18" charset="0"/>
              </a:endParaRPr>
            </a:p>
            <a:p>
              <a:r>
                <a:rPr lang="en-US" sz="1100" b="1" dirty="0">
                  <a:latin typeface="Book Antiqua" pitchFamily="18" charset="0"/>
                </a:rPr>
                <a:t>PRN No </a:t>
              </a:r>
              <a:r>
                <a:rPr lang="en-US" sz="1100" b="1" dirty="0" smtClean="0">
                  <a:latin typeface="Book Antiqua" pitchFamily="18" charset="0"/>
                </a:rPr>
                <a:t>: 250243120001 </a:t>
              </a:r>
              <a:endParaRPr lang="en-US" sz="1100" b="1" dirty="0">
                <a:latin typeface="Book Antiqua" pitchFamily="18" charset="0"/>
              </a:endParaRPr>
            </a:p>
            <a:p>
              <a:r>
                <a:rPr lang="en-US" sz="1100" b="1" dirty="0">
                  <a:latin typeface="Book Antiqua" pitchFamily="18" charset="0"/>
                </a:rPr>
                <a:t>Blood Group</a:t>
              </a:r>
              <a:r>
                <a:rPr lang="en-US" sz="1100" b="1" dirty="0" smtClean="0">
                  <a:latin typeface="Book Antiqua" pitchFamily="18" charset="0"/>
                </a:rPr>
                <a:t>: </a:t>
              </a:r>
              <a:r>
                <a:rPr lang="en-US" sz="1100" b="1" dirty="0" smtClean="0">
                  <a:latin typeface="Book Antiqua" pitchFamily="18" charset="0"/>
                </a:rPr>
                <a:t> B+</a:t>
              </a:r>
              <a:endParaRPr lang="en-US" sz="1100" b="1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3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42873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2000240"/>
            <a:ext cx="1214446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2068553"/>
            <a:ext cx="1071570" cy="102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55520" y="2071678"/>
            <a:ext cx="94550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428992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2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 MANISH PRATAP AHUJA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250243120029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285860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374917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MAYUR JAVARE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250243120030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21168"/>
              <a:ext cx="2298303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MANE SHRAVANI RAJESH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250243120028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28586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2071678"/>
            <a:ext cx="1000132" cy="92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0892" y="2060004"/>
            <a:ext cx="1000132" cy="106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71934" y="2000240"/>
            <a:ext cx="995028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2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MENGAWADE SIDDHARTH SUBHASH 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250243120032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B+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21168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</a:t>
              </a:r>
              <a:r>
                <a:rPr lang="en-US" sz="1200" dirty="0" smtClean="0">
                  <a:latin typeface="Book Antiqua" pitchFamily="18" charset="0"/>
                </a:rPr>
                <a:t>:</a:t>
              </a:r>
              <a:r>
                <a:rPr lang="en-US" sz="1200" dirty="0" smtClean="0"/>
                <a:t>  </a:t>
              </a:r>
              <a:r>
                <a:rPr lang="en-US" sz="1200" b="1" dirty="0" smtClean="0"/>
                <a:t>MRUNAL RAJENDRA DESAI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250243120033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00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MAYURI RAJENDRA PATIL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250243120031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O+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1933276"/>
            <a:ext cx="1071570" cy="106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1928802"/>
            <a:ext cx="1084963" cy="108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61359" y="1928802"/>
            <a:ext cx="1011103" cy="107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29832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 MUSHARAF HANIEF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250243120035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29832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NANDANI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250243120036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431913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4"/>
              <a:ext cx="237490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MUNDHE YASH BHAGWAN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250243120034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42873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1928802"/>
            <a:ext cx="1012739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27495" y="1928802"/>
            <a:ext cx="1016009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0892" y="2002366"/>
            <a:ext cx="1143008" cy="117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88832"/>
              <a:ext cx="229832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 NIKHIL KUMAR SAHU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250243120038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O+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374917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NIKHIL SALWADE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250243120039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298303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NAVNEET KURREY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250243120037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</a:t>
              </a:r>
              <a:r>
                <a:rPr lang="en-US" sz="1200" b="1" dirty="0" smtClean="0">
                  <a:latin typeface="Book Antiqua" pitchFamily="18" charset="0"/>
                </a:rPr>
                <a:t>: B+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1982784"/>
            <a:ext cx="1000132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3373" y="2000240"/>
            <a:ext cx="107157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85816" y="2000240"/>
            <a:ext cx="1086645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29832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NIKITA SUNIL ZODE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250243120041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dirty="0" smtClean="0"/>
                <a:t> </a:t>
              </a:r>
              <a:r>
                <a:rPr lang="en-US" sz="1200" b="1" dirty="0" smtClean="0"/>
                <a:t>NUTAN SANTOSH BHILARE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250243120042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42873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Group 25"/>
          <p:cNvGrpSpPr>
            <a:grpSpLocks/>
          </p:cNvGrpSpPr>
          <p:nvPr/>
        </p:nvGrpSpPr>
        <p:grpSpPr bwMode="auto">
          <a:xfrm>
            <a:off x="500034" y="1142984"/>
            <a:ext cx="2286000" cy="3810000"/>
            <a:chOff x="228600" y="228600"/>
            <a:chExt cx="2451100" cy="3352800"/>
          </a:xfrm>
        </p:grpSpPr>
        <p:sp>
          <p:nvSpPr>
            <p:cNvPr id="44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45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29832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 NIKHIL VIJAY PATIL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250243120040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 </a:t>
              </a:r>
              <a:r>
                <a:rPr lang="en-US" sz="1200" b="1" dirty="0" smtClean="0">
                  <a:latin typeface="Book Antiqua" pitchFamily="18" charset="0"/>
                </a:rPr>
                <a:t>A</a:t>
              </a:r>
              <a:r>
                <a:rPr lang="en-US" sz="1200" b="1" dirty="0" smtClean="0">
                  <a:latin typeface="Book Antiqua" pitchFamily="18" charset="0"/>
                </a:rPr>
                <a:t>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46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7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50" name="Picture 49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1928802"/>
            <a:ext cx="1147070" cy="118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9454" y="1928802"/>
            <a:ext cx="1143007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1538" y="1994746"/>
            <a:ext cx="1000132" cy="1077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OMKAR KANCHARLAWAR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250243120044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357950" y="1071546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OMKAR NAVNATH KEDARI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250243120045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0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OMKAR GEETARAM TAKALKAR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250243120043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A+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1384" y="2000239"/>
            <a:ext cx="1091723" cy="107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1857364"/>
            <a:ext cx="108585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6868180" y="1782290"/>
            <a:ext cx="1132844" cy="114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88832"/>
              <a:ext cx="2374917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PATIL RUCHA SANJAY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250243120047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B+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PAWAN SHANKAR LEKURWALE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250243120048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A+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799" y="1884033"/>
              <a:ext cx="2298304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PALLAVI SANTOSH DEVARE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250243120046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42873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2000240"/>
            <a:ext cx="107157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4810" y="2000240"/>
            <a:ext cx="100013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29454" y="1991462"/>
            <a:ext cx="1071570" cy="110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 PRANALI KESHAVRAO GONDCHAWAR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250243120050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PRANALI SAMBHAJI AROTE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250243120051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A+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00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PRADNYA SUNIL GHUHE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250243120049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</a:t>
              </a:r>
              <a:r>
                <a:rPr lang="en-US" sz="1200" b="1" dirty="0" err="1" smtClean="0">
                  <a:latin typeface="Book Antiqua" pitchFamily="18" charset="0"/>
                </a:rPr>
                <a:t>Group:AB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2000240"/>
            <a:ext cx="1143008" cy="1090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4811" y="1928802"/>
            <a:ext cx="1071568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5" y="1978095"/>
            <a:ext cx="1214446" cy="102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374917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PRANJAL SHARMA 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250243120053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PRASAD RAVINDRA PATIL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250243120054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AB</a:t>
              </a:r>
              <a:r>
                <a:rPr lang="en-US" sz="1200" b="1" baseline="-25000" dirty="0" smtClean="0">
                  <a:latin typeface="Book Antiqua" pitchFamily="18" charset="0"/>
                </a:rPr>
                <a:t> </a:t>
              </a:r>
              <a:r>
                <a:rPr lang="en-US" sz="1200" b="1" dirty="0" smtClean="0"/>
                <a:t>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00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PRANAV SANJAY JADHAWAR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250243120052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</a:t>
              </a:r>
              <a:r>
                <a:rPr lang="en-US" sz="1200" b="1" dirty="0" smtClean="0">
                  <a:latin typeface="Book Antiqua" pitchFamily="18" charset="0"/>
                </a:rPr>
                <a:t>: A+ 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2025912"/>
            <a:ext cx="1071569" cy="104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4810" y="1946662"/>
            <a:ext cx="1000132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00892" y="2000240"/>
            <a:ext cx="1049712" cy="103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357454" cy="3810000"/>
            <a:chOff x="228600" y="228600"/>
            <a:chExt cx="2527715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88832"/>
              <a:ext cx="2451515" cy="880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PRATIK KAMTHE </a:t>
              </a:r>
              <a:endParaRPr lang="en-US" sz="1200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250243120056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O+</a:t>
              </a:r>
              <a:endParaRPr lang="en-US" sz="1200" dirty="0" smtClean="0">
                <a:latin typeface="Book Antiqua" pitchFamily="18" charset="0"/>
              </a:endParaRPr>
            </a:p>
            <a:p>
              <a:endParaRPr lang="en-US" sz="11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PRATIKSHA UTTAM MORE 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250243120057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37490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PRATHAM SHAH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250243120055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 </a:t>
              </a:r>
              <a:r>
                <a:rPr lang="en-US" sz="1200" b="1" dirty="0" smtClean="0">
                  <a:latin typeface="Book Antiqua" pitchFamily="18" charset="0"/>
                </a:rPr>
                <a:t>A+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2055830"/>
            <a:ext cx="1000132" cy="10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0892" y="2071678"/>
            <a:ext cx="1071570" cy="100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43372" y="2071678"/>
            <a:ext cx="1004597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374917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AISHWARYA AKADE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250243120005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</a:t>
              </a:r>
              <a:r>
                <a:rPr lang="en-US" sz="1200" b="1" dirty="0" err="1" smtClean="0">
                  <a:latin typeface="Book Antiqua" pitchFamily="18" charset="0"/>
                </a:rPr>
                <a:t>Group:A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AKANKSHA PRADEEP CHAVAN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250243120006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</a:t>
              </a:r>
              <a:r>
                <a:rPr lang="en-US" sz="1200" b="1" dirty="0" err="1" smtClean="0">
                  <a:latin typeface="Book Antiqua" pitchFamily="18" charset="0"/>
                </a:rPr>
                <a:t>Group:O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431913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357438" cy="3810000"/>
            <a:chOff x="228600" y="228600"/>
            <a:chExt cx="2527697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45149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</a:t>
              </a:r>
              <a:r>
                <a:rPr lang="en-US" sz="1200" dirty="0" smtClean="0">
                  <a:latin typeface="Book Antiqua" pitchFamily="18" charset="0"/>
                </a:rPr>
                <a:t>: </a:t>
              </a:r>
              <a:r>
                <a:rPr lang="en-US" sz="1200" b="1" dirty="0" smtClean="0"/>
                <a:t>ADITYA KAPIL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250243120004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A-</a:t>
              </a:r>
            </a:p>
            <a:p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42873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976" y="2000239"/>
            <a:ext cx="972846" cy="115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3372" y="1928802"/>
            <a:ext cx="107157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0892" y="2000240"/>
            <a:ext cx="1071570" cy="103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RACHANA SANJAY PATIL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250243120059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A+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29832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RAHUL MALIK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250243120060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355" cy="3810000"/>
            <a:chOff x="228600" y="228600"/>
            <a:chExt cx="2451481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5180" y="1884033"/>
              <a:ext cx="2374901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PRIYANKA NAVANATH SHINDE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:250243120058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AB+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AutoShape 2" descr="image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934" y="2000240"/>
            <a:ext cx="1000132" cy="1000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0892" y="2081202"/>
            <a:ext cx="1000132" cy="99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00100" y="1928802"/>
            <a:ext cx="1071570" cy="114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374917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RAVI PATIDAR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250243120062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4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RUPESH NEMICHAND MOHARE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250243120063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946899"/>
              <a:ext cx="2298303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RAKESH KUSHWAHA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250243120061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O+</a:t>
              </a:r>
              <a:endParaRPr lang="en-US" sz="1200" dirty="0" smtClean="0">
                <a:latin typeface="Book Antiqua" pitchFamily="18" charset="0"/>
              </a:endParaRPr>
            </a:p>
            <a:p>
              <a:endParaRPr lang="en-US" sz="1200" b="1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099" y="2071678"/>
            <a:ext cx="1004711" cy="1037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9455" y="1995776"/>
            <a:ext cx="1071569" cy="100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43371" y="2000240"/>
            <a:ext cx="1071571" cy="1119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SANJYOT DHANAJI PHADATARE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250243120065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4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SANKET PANDURANG SHINDE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250243120066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298303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SANIKA RAJESH NIMJE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250243120064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O+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2005002"/>
            <a:ext cx="1000132" cy="106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4810" y="2000240"/>
            <a:ext cx="1071570" cy="103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0892" y="2000240"/>
            <a:ext cx="1062735" cy="1082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298320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SHIVANI MADHUKAR PATIL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250243120068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17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SHOAIB DILAWAR NADAF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250243120069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A+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00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SARIKA NARAYAN CHAWARE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250243120067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1538" y="2000240"/>
            <a:ext cx="100013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3373" y="1939790"/>
            <a:ext cx="1000131" cy="106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00892" y="1928803"/>
            <a:ext cx="100013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SHREYA NAVNATH NILAKH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250243120071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</a:t>
              </a:r>
              <a:r>
                <a:rPr lang="en-US" sz="1200" b="1" dirty="0" err="1" smtClean="0">
                  <a:latin typeface="Book Antiqua" pitchFamily="18" charset="0"/>
                </a:rPr>
                <a:t>Group:O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06083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357454" cy="3810000"/>
            <a:chOff x="228600" y="228600"/>
            <a:chExt cx="2527715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946899"/>
              <a:ext cx="2451515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SHREYA SALUNKE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250243120072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298303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SHREYA HANUMANT SALUNKHE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250243120070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2000240"/>
            <a:ext cx="1071569" cy="104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2071678"/>
            <a:ext cx="1000132" cy="93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84807" y="2060398"/>
            <a:ext cx="1187656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88832"/>
              <a:ext cx="229832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SNEHA ANIL BANSODE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250243120074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21169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SUKANYA SATISH PATIL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250243120075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0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SHRUTI DEVCHAND SHAHARE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250243120073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AB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2010444"/>
            <a:ext cx="928694" cy="106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2302" y="2063740"/>
            <a:ext cx="1134078" cy="100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5" y="1987632"/>
            <a:ext cx="1143008" cy="94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88832"/>
              <a:ext cx="229832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SURAJ DADAJI AHER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250243120077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O+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2009764"/>
              <a:ext cx="229832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TANISHAK TYAGI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250243120078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298303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SUMEDH SUHAS LOHARIKAR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250243120076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</a:t>
              </a:r>
              <a:r>
                <a:rPr lang="en-US" sz="1200" b="1" dirty="0" err="1" smtClean="0">
                  <a:latin typeface="Book Antiqua" pitchFamily="18" charset="0"/>
                </a:rPr>
                <a:t>Group:B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1" y="2063708"/>
            <a:ext cx="1071569" cy="100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2071678"/>
            <a:ext cx="1143008" cy="108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7134" y="2071678"/>
            <a:ext cx="982485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214422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29832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UDIT SANADHYA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250243120080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AB+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42984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</a:t>
              </a:r>
              <a:r>
                <a:rPr lang="en-US" sz="1200" dirty="0" smtClean="0">
                  <a:latin typeface="Book Antiqua" pitchFamily="18" charset="0"/>
                </a:rPr>
                <a:t>: </a:t>
              </a:r>
              <a:r>
                <a:rPr lang="en-US" sz="1200" b="1" dirty="0" smtClean="0"/>
                <a:t>VAISHNAVI CHANDRAKANT BHOSALE </a:t>
              </a:r>
              <a:r>
                <a:rPr lang="en-US" sz="1200" b="1" dirty="0" smtClean="0">
                  <a:latin typeface="Book Antiqua" pitchFamily="18" charset="0"/>
                </a:rPr>
                <a:t> 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250243120081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0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TEJAS MAHENDRA JADHAV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250243120079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2000240"/>
            <a:ext cx="107157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2000240"/>
            <a:ext cx="1143008" cy="114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928802"/>
            <a:ext cx="1143007" cy="107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431913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VIKRANT PRAMOD KAMBLI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250243120083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VIRAJ MAHENDRA BHOSALE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250243120084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</a:t>
              </a:r>
              <a:r>
                <a:rPr lang="en-US" sz="1200" b="1" dirty="0" smtClean="0">
                  <a:latin typeface="Book Antiqua" pitchFamily="18" charset="0"/>
                </a:rPr>
                <a:t>: O+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21168"/>
              <a:ext cx="2298303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VAISHNAVI RAMDAS HATTI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250243120082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</a:t>
              </a:r>
              <a:r>
                <a:rPr lang="en-US" sz="1200" b="1" dirty="0" err="1" smtClean="0">
                  <a:latin typeface="Book Antiqua" pitchFamily="18" charset="0"/>
                </a:rPr>
                <a:t>Group:A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0" y="1993434"/>
            <a:ext cx="1143008" cy="1034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43373" y="1928800"/>
            <a:ext cx="1071570" cy="107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00892" y="2000240"/>
            <a:ext cx="100013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VRUSHABH SUDHIR MESHRAM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250243120086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 O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21168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</a:t>
              </a:r>
              <a:r>
                <a:rPr lang="en-US" sz="1200" dirty="0" smtClean="0">
                  <a:latin typeface="Book Antiqua" pitchFamily="18" charset="0"/>
                </a:rPr>
                <a:t>: </a:t>
              </a:r>
              <a:r>
                <a:rPr lang="en-US" sz="1200" b="1" dirty="0" smtClean="0"/>
                <a:t>VYANKATESH DNYANDEV GAVALI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250243120087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0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VISHAKHA SATISHRAO KHANDAR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250243120085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42873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1928802"/>
            <a:ext cx="110376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1998386"/>
            <a:ext cx="1028690" cy="100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1937820"/>
            <a:ext cx="1000132" cy="1045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09" y="1428736"/>
            <a:ext cx="823545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374917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dirty="0" smtClean="0"/>
                <a:t> </a:t>
              </a:r>
              <a:r>
                <a:rPr lang="en-US" sz="1200" b="1" dirty="0" smtClean="0"/>
                <a:t> ARYAN SAHU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250243120008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B+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42984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374917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 ASHMIT CHAUDHARY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250243120009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O+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21168"/>
              <a:ext cx="2298303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ANKITA DNYANESHWAR NAVPUTE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250243120007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AB+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42" name="Picture 41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3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142873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5494" y="2000240"/>
            <a:ext cx="1077614" cy="993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3372" y="2000240"/>
            <a:ext cx="107157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2071678"/>
            <a:ext cx="1071571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357454" cy="3810000"/>
            <a:chOff x="228600" y="228600"/>
            <a:chExt cx="2527715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88832"/>
              <a:ext cx="2451515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YASH GAIKWAD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250243120089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O+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357950" y="1142984"/>
            <a:ext cx="2357454" cy="3810000"/>
            <a:chOff x="152003" y="186666"/>
            <a:chExt cx="2527714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2009764"/>
              <a:ext cx="2374917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YASH KUMAR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250243120090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B+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152003" y="186666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37490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 WARKE SEJAL VISHAL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250243120088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AB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532" y="2071678"/>
            <a:ext cx="1000576" cy="107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2071678"/>
            <a:ext cx="1123530" cy="107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9454" y="2071678"/>
            <a:ext cx="107157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YOGESH VILAS BHAPKAR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250243120092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B+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4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</a:t>
              </a:r>
              <a:r>
                <a:rPr lang="en-US" sz="1200" b="1" dirty="0" smtClean="0">
                  <a:latin typeface="Book Antiqua" pitchFamily="18" charset="0"/>
                </a:rPr>
                <a:t>: Tejas  Vinayak Saratkar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250243120093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946899"/>
              <a:ext cx="2298303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YASHIKA TYAGI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250243120091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1538" y="2000241"/>
            <a:ext cx="965799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3372" y="1928802"/>
            <a:ext cx="100013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72330" y="1937401"/>
            <a:ext cx="1000132" cy="1062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16" cy="3810000"/>
            <a:chOff x="228600" y="228600"/>
            <a:chExt cx="2451117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AYUSH DIPAKRAO DESHMUKH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250243120011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A+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617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42984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BALAJI SAUDAGAR PAWAR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250243120012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298303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ASHUTOSH BARDE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250243120010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1774" y="2000240"/>
            <a:ext cx="90845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5342" y="2000240"/>
            <a:ext cx="86672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0892" y="1928502"/>
            <a:ext cx="1071570" cy="106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298320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dirty="0" smtClean="0"/>
                <a:t> </a:t>
              </a:r>
              <a:r>
                <a:rPr lang="en-US" sz="1200" b="1" dirty="0" smtClean="0"/>
                <a:t>DHAMDHERE TEJAS ADINATH 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250243120014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O+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90636"/>
            <a:ext cx="2286000" cy="3810000"/>
            <a:chOff x="228600" y="228600"/>
            <a:chExt cx="2451100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298320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dirty="0" smtClean="0"/>
                <a:t> </a:t>
              </a:r>
              <a:r>
                <a:rPr lang="en-US" sz="1200" b="1" dirty="0" smtClean="0"/>
                <a:t> DIGVIJAY SHANKAR DEVARE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250243120015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3"/>
              <a:ext cx="2374900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dirty="0" smtClean="0"/>
                <a:t> </a:t>
              </a:r>
              <a:r>
                <a:rPr lang="en-US" sz="1200" b="1" dirty="0" smtClean="0"/>
                <a:t> CHAITANYA SANJAY AVHAD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250243120013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AB+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1928802"/>
            <a:ext cx="1000132" cy="113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1857364"/>
            <a:ext cx="1042197" cy="114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0892" y="2000240"/>
            <a:ext cx="1071570" cy="1073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2"/>
              <a:ext cx="2298320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 GAIKWAD TRUPTI UTTAM 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250243120017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42984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374917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dirty="0" smtClean="0"/>
                <a:t> </a:t>
              </a:r>
              <a:r>
                <a:rPr lang="en-US" sz="1200" b="1" dirty="0" smtClean="0"/>
                <a:t> HARKARE SANGMESHWAR MALLIKARUN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250243120018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298303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dirty="0" smtClean="0"/>
                <a:t> </a:t>
              </a:r>
              <a:r>
                <a:rPr lang="en-US" sz="1200" b="1" dirty="0" smtClean="0"/>
                <a:t> DIMPLE PATIL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250243120016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9" y="2005002"/>
            <a:ext cx="1000132" cy="106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1914436"/>
            <a:ext cx="928694" cy="108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29454" y="1932962"/>
            <a:ext cx="1071570" cy="1067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298320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HENIL YUORAJ AHIRE  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250243120020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O+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42984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HIMANSHU ANIL DHOBLE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250243120021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2009764"/>
              <a:ext cx="237490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 HARSH VIJAY KATKAR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250243120019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O</a:t>
              </a:r>
              <a:r>
                <a:rPr lang="en-US" sz="1200" b="1" dirty="0" smtClean="0"/>
                <a:t> + 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0" y="2071678"/>
            <a:ext cx="1143007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6789" y="2000240"/>
            <a:ext cx="106815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29453" y="1955076"/>
            <a:ext cx="1071571" cy="104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19198"/>
            <a:ext cx="2357454" cy="3810000"/>
            <a:chOff x="228600" y="228600"/>
            <a:chExt cx="2527715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974851"/>
              <a:ext cx="2451515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</a:t>
              </a:r>
              <a:r>
                <a:rPr lang="en-US" sz="1200" b="1" dirty="0" smtClean="0">
                  <a:latin typeface="Book Antiqua" pitchFamily="18" charset="0"/>
                </a:rPr>
                <a:t>: </a:t>
              </a:r>
              <a:r>
                <a:rPr lang="en-US" sz="1200" b="1" dirty="0" smtClean="0"/>
                <a:t>ISHAN </a:t>
              </a:r>
              <a:r>
                <a:rPr lang="en-US" sz="1200" b="1" dirty="0" smtClean="0"/>
                <a:t>SACHIN AHIRRAO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250243120023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B+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42984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988833"/>
              <a:ext cx="2374917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 </a:t>
              </a:r>
              <a:r>
                <a:rPr lang="en-US" sz="1200" b="1" dirty="0" smtClean="0"/>
                <a:t>JANHVI SATISH SHIRSAT 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250243120024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</a:t>
              </a:r>
              <a:r>
                <a:rPr lang="en-US" sz="1200" b="1" dirty="0" smtClean="0">
                  <a:latin typeface="Book Antiqua" pitchFamily="18" charset="0"/>
                </a:rPr>
                <a:t>: O+ </a:t>
              </a:r>
              <a:endParaRPr lang="en-US" sz="1200" dirty="0" smtClean="0">
                <a:latin typeface="Book Antiqua" pitchFamily="18" charset="0"/>
              </a:endParaRPr>
            </a:p>
            <a:p>
              <a:endParaRPr lang="en-US" sz="1200" b="1" dirty="0" smtClean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2009764"/>
              <a:ext cx="2298303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HIMANSHU SONI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250243120022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 : </a:t>
              </a:r>
              <a:r>
                <a:rPr lang="en-US" sz="1200" b="1" dirty="0" smtClean="0">
                  <a:latin typeface="Book Antiqua" pitchFamily="18" charset="0"/>
                </a:rPr>
                <a:t>A+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2075806"/>
            <a:ext cx="1000132" cy="105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8448" y="2071678"/>
            <a:ext cx="113649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72330" y="2027030"/>
            <a:ext cx="928694" cy="104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571868" y="1142984"/>
            <a:ext cx="2286000" cy="3810000"/>
            <a:chOff x="228600" y="228600"/>
            <a:chExt cx="2451100" cy="3352800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04800" y="1863101"/>
              <a:ext cx="2298320" cy="89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  K HARSHAVARDHANRAJU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250243120026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B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26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6174" y="1360475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29388" y="1142984"/>
            <a:ext cx="2286016" cy="3810000"/>
            <a:chOff x="228600" y="228600"/>
            <a:chExt cx="2451117" cy="3352800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304800" y="1988832"/>
              <a:ext cx="2374917" cy="73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MALI SAGAR ASHOK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250243120027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A</a:t>
              </a:r>
              <a:r>
                <a:rPr lang="en-US" sz="1200" b="1" dirty="0" smtClean="0"/>
                <a:t> + </a:t>
              </a:r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4" name="Picture 28" descr="Infowa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357298"/>
            <a:ext cx="8143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00050" y="1190636"/>
            <a:ext cx="2286000" cy="3810000"/>
            <a:chOff x="228600" y="228600"/>
            <a:chExt cx="2451100" cy="3352800"/>
          </a:xfrm>
        </p:grpSpPr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04800" y="304800"/>
              <a:ext cx="2286000" cy="3200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04800" y="1884034"/>
              <a:ext cx="2374900" cy="105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latin typeface="Book Antiqua" pitchFamily="18" charset="0"/>
                </a:rPr>
                <a:t>Name :</a:t>
              </a:r>
              <a:r>
                <a:rPr lang="en-US" sz="1200" b="1" dirty="0" smtClean="0"/>
                <a:t> JYOTSANA SATISH PANDHARE </a:t>
              </a:r>
              <a:endParaRPr lang="en-US" sz="1200" b="1" dirty="0" smtClean="0">
                <a:latin typeface="Book Antiqua" pitchFamily="18" charset="0"/>
              </a:endParaRPr>
            </a:p>
            <a:p>
              <a:r>
                <a:rPr lang="en-US" sz="1200" b="1" dirty="0" smtClean="0">
                  <a:latin typeface="Book Antiqua" pitchFamily="18" charset="0"/>
                </a:rPr>
                <a:t>PG-DAC February-25 Batch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PRN No : 250243120025</a:t>
              </a:r>
            </a:p>
            <a:p>
              <a:r>
                <a:rPr lang="en-US" sz="1200" b="1" dirty="0" smtClean="0">
                  <a:latin typeface="Book Antiqua" pitchFamily="18" charset="0"/>
                </a:rPr>
                <a:t>Blood Group: </a:t>
              </a:r>
              <a:r>
                <a:rPr lang="en-US" sz="1200" b="1" dirty="0" smtClean="0">
                  <a:latin typeface="Book Antiqua" pitchFamily="18" charset="0"/>
                </a:rPr>
                <a:t>B+</a:t>
              </a:r>
              <a:endParaRPr lang="en-US" sz="1200" dirty="0" smtClean="0">
                <a:latin typeface="Book Antiqua" pitchFamily="18" charset="0"/>
              </a:endParaRPr>
            </a:p>
            <a:p>
              <a:pPr eaLnBrk="1" hangingPunct="1"/>
              <a:endParaRPr lang="en-US" sz="1200" dirty="0">
                <a:latin typeface="Book Antiqua" pitchFamily="18" charset="0"/>
              </a:endParaRP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28600" y="2819399"/>
              <a:ext cx="2402273" cy="52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3</a:t>
              </a:r>
              <a:r>
                <a:rPr lang="en-US" sz="1100" baseline="30000" dirty="0">
                  <a:latin typeface="Calibri" pitchFamily="34" charset="0"/>
                </a:rPr>
                <a:t>rd</a:t>
              </a:r>
              <a:r>
                <a:rPr lang="en-US" sz="1100" dirty="0">
                  <a:latin typeface="Calibri" pitchFamily="34" charset="0"/>
                </a:rPr>
                <a:t> Floor, Commerce Centre,</a:t>
              </a:r>
            </a:p>
            <a:p>
              <a:pPr algn="ctr" eaLnBrk="1" hangingPunct="1"/>
              <a:r>
                <a:rPr lang="en-US" sz="1100" dirty="0">
                  <a:latin typeface="Calibri" pitchFamily="34" charset="0"/>
                </a:rPr>
                <a:t>Paud Road, Kothrud, </a:t>
              </a:r>
              <a:r>
                <a:rPr lang="en-US" sz="1100" dirty="0" err="1">
                  <a:latin typeface="Calibri" pitchFamily="34" charset="0"/>
                </a:rPr>
                <a:t>Pune</a:t>
              </a:r>
              <a:r>
                <a:rPr lang="en-US" sz="1100" dirty="0">
                  <a:latin typeface="Calibri" pitchFamily="34" charset="0"/>
                </a:rPr>
                <a:t> - 38.</a:t>
              </a:r>
            </a:p>
            <a:p>
              <a:pPr algn="ctr" eaLnBrk="1" hangingPunct="1"/>
              <a:r>
                <a:rPr lang="en-US" sz="1100" dirty="0" err="1">
                  <a:latin typeface="Calibri" pitchFamily="34" charset="0"/>
                </a:rPr>
                <a:t>Telefax</a:t>
              </a:r>
              <a:r>
                <a:rPr lang="en-US" sz="1100" dirty="0">
                  <a:latin typeface="Calibri" pitchFamily="34" charset="0"/>
                </a:rPr>
                <a:t> : 41311269, 41312111</a:t>
              </a: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305197" y="2743200"/>
              <a:ext cx="2285991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17"/>
            <p:cNvSpPr>
              <a:spLocks noChangeArrowheads="1"/>
            </p:cNvSpPr>
            <p:nvPr/>
          </p:nvSpPr>
          <p:spPr bwMode="auto">
            <a:xfrm>
              <a:off x="228600" y="228600"/>
              <a:ext cx="2451100" cy="3352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35" name="Picture 34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1357300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357298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CDAC Acts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428736"/>
            <a:ext cx="100013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2003367"/>
            <a:ext cx="1008685" cy="105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1927374"/>
            <a:ext cx="1071570" cy="105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87157" y="1928802"/>
            <a:ext cx="1013867" cy="1154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4878</TotalTime>
  <Words>3404</Words>
  <Application>Microsoft Office PowerPoint</Application>
  <PresentationFormat>On-screen Show (4:3)</PresentationFormat>
  <Paragraphs>656</Paragraphs>
  <Slides>31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977</cp:revision>
  <dcterms:created xsi:type="dcterms:W3CDTF">2024-03-14T12:08:05Z</dcterms:created>
  <dcterms:modified xsi:type="dcterms:W3CDTF">2025-03-10T07:01:43Z</dcterms:modified>
</cp:coreProperties>
</file>